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44" autoAdjust="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f99d2c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f99d2c9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ef99d2c9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ef99d2c9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ef99d2c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ef99d2c9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sz="4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Projects using Google developer technologies like Gemini APIs &amp; building projects on IDX platform will earn additional points.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 case of queries, kindly reach out to us at solutionchallengesupport@hack2skill.com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30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149400" y="640542"/>
            <a:ext cx="8845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Estimated implementation </a:t>
            </a:r>
            <a:r>
              <a:rPr lang="en-GB" sz="1800" dirty="0" smtClean="0">
                <a:latin typeface="Google Sans"/>
                <a:ea typeface="Google Sans"/>
                <a:cs typeface="Google Sans"/>
                <a:sym typeface="Google Sans"/>
              </a:rPr>
              <a:t>cost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400" y="1275942"/>
            <a:ext cx="88255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>
                <a:solidFill>
                  <a:srgbClr val="00B050"/>
                </a:solidFill>
              </a:rPr>
              <a:t>Cloud </a:t>
            </a:r>
            <a:r>
              <a:rPr lang="en-US" b="1" dirty="0">
                <a:solidFill>
                  <a:srgbClr val="00B050"/>
                </a:solidFill>
              </a:rPr>
              <a:t>&amp; API </a:t>
            </a:r>
            <a:r>
              <a:rPr lang="en-US" b="1" dirty="0" smtClean="0">
                <a:solidFill>
                  <a:srgbClr val="00B050"/>
                </a:solidFill>
              </a:rPr>
              <a:t>Costs:-</a:t>
            </a:r>
          </a:p>
          <a:p>
            <a:r>
              <a:rPr lang="en-US" b="1" dirty="0"/>
              <a:t>Google Gemini API</a:t>
            </a:r>
            <a:r>
              <a:rPr lang="en-US" dirty="0"/>
              <a:t>: $20–$100/month (depends on API usage</a:t>
            </a:r>
            <a:r>
              <a:rPr lang="en-US" dirty="0" smtClean="0"/>
              <a:t>)</a:t>
            </a:r>
          </a:p>
          <a:p>
            <a:r>
              <a:rPr lang="en-US" b="1" dirty="0"/>
              <a:t>Google Cloud Storage</a:t>
            </a:r>
            <a:r>
              <a:rPr lang="en-US" dirty="0"/>
              <a:t>: $10–$50/month (for video hosting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b="1" dirty="0"/>
              <a:t>2</a:t>
            </a:r>
            <a:r>
              <a:rPr lang="en-US" b="1" dirty="0">
                <a:solidFill>
                  <a:srgbClr val="00B050"/>
                </a:solidFill>
              </a:rPr>
              <a:t>. Development </a:t>
            </a:r>
            <a:r>
              <a:rPr lang="en-US" b="1" dirty="0" smtClean="0">
                <a:solidFill>
                  <a:srgbClr val="00B050"/>
                </a:solidFill>
              </a:rPr>
              <a:t>Costs:-</a:t>
            </a:r>
          </a:p>
          <a:p>
            <a:r>
              <a:rPr lang="en-US" b="1" dirty="0"/>
              <a:t>Frontend (React/Next.js, Flutter)</a:t>
            </a:r>
            <a:r>
              <a:rPr lang="en-US" dirty="0"/>
              <a:t>: $2,000–$5,000 (if outsourced</a:t>
            </a:r>
            <a:r>
              <a:rPr lang="en-US" dirty="0" smtClean="0"/>
              <a:t>)</a:t>
            </a:r>
          </a:p>
          <a:p>
            <a:r>
              <a:rPr lang="en-US" b="1" dirty="0"/>
              <a:t>Backend (Node.js, Firebase, PostgreSQL)</a:t>
            </a:r>
            <a:r>
              <a:rPr lang="en-US" dirty="0"/>
              <a:t>: $3,000–$</a:t>
            </a:r>
            <a:r>
              <a:rPr lang="en-US" dirty="0" smtClean="0"/>
              <a:t>7,000</a:t>
            </a:r>
          </a:p>
          <a:p>
            <a:r>
              <a:rPr lang="en-US" b="1" dirty="0"/>
              <a:t>AI Integration (Gemini, IDX, TTS, Video Processing)</a:t>
            </a:r>
            <a:r>
              <a:rPr lang="en-US" dirty="0"/>
              <a:t>: $5,000</a:t>
            </a:r>
            <a:r>
              <a:rPr lang="en-US" dirty="0" smtClean="0"/>
              <a:t>+</a:t>
            </a:r>
          </a:p>
          <a:p>
            <a:endParaRPr lang="en-US" dirty="0" smtClean="0"/>
          </a:p>
          <a:p>
            <a:r>
              <a:rPr lang="en-US" dirty="0"/>
              <a:t>3. </a:t>
            </a:r>
            <a:r>
              <a:rPr lang="en-US" b="1" dirty="0">
                <a:solidFill>
                  <a:srgbClr val="00B050"/>
                </a:solidFill>
              </a:rPr>
              <a:t>Other </a:t>
            </a:r>
            <a:r>
              <a:rPr lang="en-US" b="1" dirty="0" smtClean="0">
                <a:solidFill>
                  <a:srgbClr val="00B050"/>
                </a:solidFill>
              </a:rPr>
              <a:t>Costs</a:t>
            </a:r>
          </a:p>
          <a:p>
            <a:r>
              <a:rPr lang="en-US" b="1" dirty="0"/>
              <a:t>Domain &amp; Hosting</a:t>
            </a:r>
            <a:r>
              <a:rPr lang="en-US" dirty="0"/>
              <a:t>: $50–$</a:t>
            </a:r>
            <a:r>
              <a:rPr lang="en-US" dirty="0" smtClean="0"/>
              <a:t>200/year</a:t>
            </a:r>
          </a:p>
          <a:p>
            <a:r>
              <a:rPr lang="en-US" b="1" dirty="0"/>
              <a:t>Marketing &amp; Launch</a:t>
            </a:r>
            <a:r>
              <a:rPr lang="en-US" dirty="0"/>
              <a:t>: $500–$</a:t>
            </a:r>
            <a:r>
              <a:rPr lang="en-US" dirty="0" smtClean="0"/>
              <a:t>2,000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>
                <a:solidFill>
                  <a:srgbClr val="00B050"/>
                </a:solidFill>
              </a:rPr>
              <a:t>Total Estimated Cost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dirty="0">
                <a:solidFill>
                  <a:srgbClr val="00B050"/>
                </a:solidFill>
              </a:rPr>
              <a:t>$5,000 – $15,000+</a:t>
            </a:r>
            <a:r>
              <a:rPr lang="en-US" dirty="0"/>
              <a:t> (varies based on team size, cloud usage, and </a:t>
            </a:r>
            <a:r>
              <a:rPr lang="en-US" dirty="0" smtClean="0"/>
              <a:t>scale)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2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en-GB" sz="1800" b="1" dirty="0" err="1" smtClean="0">
                <a:latin typeface="Google Sans"/>
                <a:ea typeface="Google Sans"/>
                <a:cs typeface="Google Sans"/>
                <a:sym typeface="Google Sans"/>
              </a:rPr>
              <a:t>DataDynamos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r>
              <a:rPr lang="en-GB" sz="1800" b="1" dirty="0" err="1" smtClean="0">
                <a:latin typeface="Google Sans"/>
                <a:ea typeface="Google Sans"/>
                <a:cs typeface="Google Sans"/>
                <a:sym typeface="Google Sans"/>
              </a:rPr>
              <a:t>Akshat</a:t>
            </a: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800" b="1" dirty="0" err="1" smtClean="0">
                <a:latin typeface="Google Sans"/>
                <a:ea typeface="Google Sans"/>
                <a:cs typeface="Google Sans"/>
                <a:sym typeface="Google Sans"/>
              </a:rPr>
              <a:t>Saxena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Revolutionizing 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Student Education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with AI-</a:t>
            </a:r>
          </a:p>
          <a:p>
            <a:pPr marL="571500" lvl="1">
              <a:buSzPts val="1800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      Generated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Video Content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Brief about your solution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854" y="1368250"/>
            <a:ext cx="85583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solution is an </a:t>
            </a:r>
            <a:r>
              <a:rPr lang="en-US" b="1" dirty="0"/>
              <a:t>AI-powered platform</a:t>
            </a:r>
            <a:r>
              <a:rPr lang="en-US" dirty="0"/>
              <a:t> that automates the generation of </a:t>
            </a:r>
            <a:r>
              <a:rPr lang="en-US" b="1" dirty="0"/>
              <a:t>educational video content</a:t>
            </a:r>
            <a:r>
              <a:rPr lang="en-US" dirty="0"/>
              <a:t> across various subjects like </a:t>
            </a:r>
            <a:r>
              <a:rPr lang="en-US" b="1" dirty="0"/>
              <a:t>Visual Arts, Performing Arts, Coding, Financial Literacy, and Science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Key Features of the Solution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User Requests Content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Students interact with the system via </a:t>
            </a:r>
            <a:r>
              <a:rPr lang="en-US" dirty="0" err="1"/>
              <a:t>TAPBuddy</a:t>
            </a:r>
            <a:r>
              <a:rPr lang="en-US" dirty="0"/>
              <a:t> (WhatsApp </a:t>
            </a:r>
            <a:r>
              <a:rPr lang="en-US" dirty="0" err="1"/>
              <a:t>Chatbot</a:t>
            </a:r>
            <a:r>
              <a:rPr lang="en-US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B050"/>
                </a:solidFill>
              </a:rPr>
              <a:t>AI Processing with Gemini API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smtClean="0"/>
              <a:t>–</a:t>
            </a:r>
          </a:p>
          <a:p>
            <a:r>
              <a:rPr lang="en-US" dirty="0" smtClean="0"/>
              <a:t>               (a)Text </a:t>
            </a:r>
            <a:r>
              <a:rPr lang="en-US" dirty="0"/>
              <a:t>Generation: Gemini generates high-quality educational scripts</a:t>
            </a:r>
            <a:r>
              <a:rPr lang="en-US" dirty="0" smtClean="0"/>
              <a:t>.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              (b)Image/Video </a:t>
            </a:r>
            <a:r>
              <a:rPr lang="en-US" dirty="0" err="1"/>
              <a:t>Assistance:AI</a:t>
            </a:r>
            <a:r>
              <a:rPr lang="en-US" dirty="0"/>
              <a:t> generates relevant visuals/animations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Text-to-Speech Conversion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AI converts scripts into realistic voiceovers.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Video Generation &amp; Hosting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smtClean="0"/>
              <a:t>–</a:t>
            </a:r>
          </a:p>
          <a:p>
            <a:r>
              <a:rPr lang="en-US" dirty="0" smtClean="0"/>
              <a:t>               (a)IDX </a:t>
            </a:r>
            <a:r>
              <a:rPr lang="en-US" dirty="0"/>
              <a:t>is used for development &amp; deployment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files are hosted on </a:t>
            </a:r>
            <a:r>
              <a:rPr lang="en-US" b="1" dirty="0">
                <a:solidFill>
                  <a:srgbClr val="00B050"/>
                </a:solidFill>
              </a:rPr>
              <a:t>Google Cloud Storage</a:t>
            </a:r>
            <a:r>
              <a:rPr lang="en-US" dirty="0" smtClean="0"/>
              <a:t>.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       (a)</a:t>
            </a:r>
            <a:r>
              <a:rPr lang="en-US" b="1" dirty="0" smtClean="0">
                <a:solidFill>
                  <a:srgbClr val="00B050"/>
                </a:solidFill>
              </a:rPr>
              <a:t>Delivery </a:t>
            </a:r>
            <a:r>
              <a:rPr lang="en-US" b="1" dirty="0">
                <a:solidFill>
                  <a:srgbClr val="00B050"/>
                </a:solidFill>
              </a:rPr>
              <a:t>via </a:t>
            </a:r>
            <a:r>
              <a:rPr lang="en-US" b="1" dirty="0" err="1">
                <a:solidFill>
                  <a:srgbClr val="00B050"/>
                </a:solidFill>
              </a:rPr>
              <a:t>TAPBuddy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The generated content is sent to students through WhatsApp.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5069">
            <a:off x="6282647" y="135961"/>
            <a:ext cx="1340778" cy="1340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205483" y="480656"/>
            <a:ext cx="8784300" cy="49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8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GB" sz="1800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6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483" y="979897"/>
            <a:ext cx="873303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How </a:t>
            </a:r>
            <a:r>
              <a:rPr lang="en-US" b="1" dirty="0"/>
              <a:t>different is it from any of the other existing ideas</a:t>
            </a:r>
            <a:r>
              <a:rPr lang="en-US" b="1" dirty="0" smtClean="0"/>
              <a:t>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Most existing solutions rely on </a:t>
            </a:r>
            <a:r>
              <a:rPr lang="en-US" sz="1200" b="1" dirty="0"/>
              <a:t>manual content creation</a:t>
            </a:r>
            <a:r>
              <a:rPr lang="en-US" sz="1200" dirty="0"/>
              <a:t>, making it time-consuming and expensive</a:t>
            </a:r>
            <a:r>
              <a:rPr lang="en-US" sz="1200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Our solution </a:t>
            </a:r>
            <a:r>
              <a:rPr lang="en-US" sz="1200" b="1" dirty="0"/>
              <a:t>automates</a:t>
            </a:r>
            <a:r>
              <a:rPr lang="en-US" sz="1200" dirty="0"/>
              <a:t> video script generation, voiceovers, and video creation using </a:t>
            </a:r>
            <a:r>
              <a:rPr lang="en-US" sz="1200" b="1" dirty="0"/>
              <a:t>Gemini AI</a:t>
            </a:r>
            <a:r>
              <a:rPr lang="en-US" sz="1200" dirty="0"/>
              <a:t>, reducing human effort</a:t>
            </a:r>
            <a:r>
              <a:rPr lang="en-US" sz="1200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Unlike typical educational videos, our system </a:t>
            </a:r>
            <a:r>
              <a:rPr lang="en-US" sz="1200" b="1" dirty="0"/>
              <a:t>personalizes content</a:t>
            </a:r>
            <a:r>
              <a:rPr lang="en-US" sz="1200" dirty="0"/>
              <a:t> based on student preferences and learning patterns</a:t>
            </a:r>
            <a:r>
              <a:rPr lang="en-US" sz="1200" dirty="0" smtClean="0"/>
              <a:t>.</a:t>
            </a:r>
          </a:p>
          <a:p>
            <a:endParaRPr lang="en-US" sz="1200" dirty="0" smtClean="0"/>
          </a:p>
          <a:p>
            <a:r>
              <a:rPr lang="en-US" b="1" dirty="0" smtClean="0"/>
              <a:t>2. How </a:t>
            </a:r>
            <a:r>
              <a:rPr lang="en-US" b="1" dirty="0"/>
              <a:t>will it be able to solve the problem</a:t>
            </a:r>
            <a:r>
              <a:rPr lang="en-US" b="1" dirty="0" smtClean="0"/>
              <a:t>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</a:rPr>
              <a:t>Scalability</a:t>
            </a:r>
            <a:r>
              <a:rPr lang="en-US" dirty="0"/>
              <a:t>:- </a:t>
            </a:r>
            <a:r>
              <a:rPr lang="en-US" sz="1200" dirty="0"/>
              <a:t>AI-driven automation makes it easier to create content for a </a:t>
            </a:r>
            <a:r>
              <a:rPr lang="en-US" sz="1200" b="1" dirty="0"/>
              <a:t>larger audience</a:t>
            </a:r>
            <a:r>
              <a:rPr lang="en-US" sz="1200" dirty="0"/>
              <a:t> without additional effort</a:t>
            </a:r>
            <a:r>
              <a:rPr lang="en-US" sz="1200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</a:rPr>
              <a:t>Personalized Learning</a:t>
            </a:r>
            <a:r>
              <a:rPr lang="en-US" dirty="0"/>
              <a:t>:- </a:t>
            </a:r>
            <a:r>
              <a:rPr lang="en-US" sz="1200" dirty="0"/>
              <a:t>Content is dynamically generated, ensuring it matches each student's </a:t>
            </a:r>
            <a:r>
              <a:rPr lang="en-US" sz="1200" b="1" dirty="0"/>
              <a:t>learning speed and style</a:t>
            </a:r>
            <a:r>
              <a:rPr lang="en-US" sz="1200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</a:rPr>
              <a:t>Multi-Language Support</a:t>
            </a:r>
            <a:r>
              <a:rPr lang="en-US" dirty="0"/>
              <a:t>:- </a:t>
            </a:r>
            <a:r>
              <a:rPr lang="en-US" sz="1200" dirty="0"/>
              <a:t>Using Gemini API for </a:t>
            </a:r>
            <a:r>
              <a:rPr lang="en-US" sz="1200" b="1" dirty="0"/>
              <a:t>translation and text-to-speech</a:t>
            </a:r>
            <a:r>
              <a:rPr lang="en-US" sz="1200" dirty="0"/>
              <a:t>, we can deliver content in different languages, making education </a:t>
            </a:r>
            <a:r>
              <a:rPr lang="en-US" sz="1200" b="1" dirty="0"/>
              <a:t>more inclusive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3. Unique </a:t>
            </a:r>
            <a:r>
              <a:rPr lang="en-US" b="1" dirty="0"/>
              <a:t>Selling Proposition (USP) of the Proposed </a:t>
            </a:r>
            <a:r>
              <a:rPr lang="en-US" b="1" dirty="0" smtClean="0"/>
              <a:t>Solution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    </a:t>
            </a:r>
            <a:r>
              <a:rPr lang="en-US" b="1" dirty="0" smtClean="0">
                <a:solidFill>
                  <a:srgbClr val="00B050"/>
                </a:solidFill>
              </a:rPr>
              <a:t>AI-Generated </a:t>
            </a:r>
            <a:r>
              <a:rPr lang="en-US" b="1" dirty="0">
                <a:solidFill>
                  <a:srgbClr val="00B050"/>
                </a:solidFill>
              </a:rPr>
              <a:t>Personalized Video Content</a:t>
            </a:r>
            <a:r>
              <a:rPr lang="en-US" dirty="0"/>
              <a:t> – No need for human educators to create and edit videos </a:t>
            </a:r>
            <a:r>
              <a:rPr lang="en-US" dirty="0" smtClean="0"/>
              <a:t>      manually.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   </a:t>
            </a:r>
            <a:r>
              <a:rPr lang="en-US" b="1" dirty="0" smtClean="0">
                <a:solidFill>
                  <a:srgbClr val="00B050"/>
                </a:solidFill>
              </a:rPr>
              <a:t>Scalable </a:t>
            </a:r>
            <a:r>
              <a:rPr lang="en-US" b="1" dirty="0">
                <a:solidFill>
                  <a:srgbClr val="00B050"/>
                </a:solidFill>
              </a:rPr>
              <a:t>&amp; Cost-Effective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Content creation is </a:t>
            </a:r>
            <a:r>
              <a:rPr lang="en-US" b="1" dirty="0"/>
              <a:t>fully automated</a:t>
            </a:r>
            <a:r>
              <a:rPr lang="en-US" dirty="0"/>
              <a:t>, making high-quality education </a:t>
            </a:r>
            <a:r>
              <a:rPr lang="en-US" dirty="0" smtClean="0"/>
              <a:t> </a:t>
            </a:r>
            <a:r>
              <a:rPr lang="en-US" b="1" dirty="0" smtClean="0"/>
              <a:t>affordable</a:t>
            </a:r>
            <a:r>
              <a:rPr lang="en-US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   </a:t>
            </a:r>
            <a:r>
              <a:rPr lang="en-US" b="1" dirty="0" smtClean="0">
                <a:solidFill>
                  <a:srgbClr val="00B050"/>
                </a:solidFill>
              </a:rPr>
              <a:t>Multi-Modal </a:t>
            </a:r>
            <a:r>
              <a:rPr lang="en-US" b="1" dirty="0">
                <a:solidFill>
                  <a:srgbClr val="00B050"/>
                </a:solidFill>
              </a:rPr>
              <a:t>Learning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Combines </a:t>
            </a:r>
            <a:r>
              <a:rPr lang="en-US" b="1" dirty="0"/>
              <a:t>text, voice, and video</a:t>
            </a:r>
            <a:r>
              <a:rPr lang="en-US" dirty="0"/>
              <a:t>, ensuring </a:t>
            </a:r>
            <a:r>
              <a:rPr lang="en-US" b="1" dirty="0"/>
              <a:t>higher engagement and retention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95475" y="475081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5475" y="1009159"/>
            <a:ext cx="84042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AI-Powered Video Content Generation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Automatically creates </a:t>
            </a:r>
            <a:r>
              <a:rPr lang="en-US" b="1" dirty="0"/>
              <a:t>educational videos</a:t>
            </a:r>
            <a:r>
              <a:rPr lang="en-US" dirty="0"/>
              <a:t> using </a:t>
            </a:r>
            <a:r>
              <a:rPr lang="en-US" b="1" dirty="0"/>
              <a:t>Gemini AI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 smtClean="0">
                <a:solidFill>
                  <a:srgbClr val="00B050"/>
                </a:solidFill>
              </a:rPr>
              <a:t>Personalized </a:t>
            </a:r>
            <a:r>
              <a:rPr lang="en-US" b="1" dirty="0">
                <a:solidFill>
                  <a:srgbClr val="00B050"/>
                </a:solidFill>
              </a:rPr>
              <a:t>Learning Experience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Customizes content based on the student's </a:t>
            </a:r>
            <a:r>
              <a:rPr lang="en-US" b="1" dirty="0"/>
              <a:t>preferences and learning pace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 smtClean="0">
                <a:solidFill>
                  <a:srgbClr val="00B050"/>
                </a:solidFill>
              </a:rPr>
              <a:t>WhatsApp </a:t>
            </a:r>
            <a:r>
              <a:rPr lang="en-US" b="1" dirty="0">
                <a:solidFill>
                  <a:srgbClr val="00B050"/>
                </a:solidFill>
              </a:rPr>
              <a:t>Integration (</a:t>
            </a:r>
            <a:r>
              <a:rPr lang="en-US" b="1" dirty="0" err="1">
                <a:solidFill>
                  <a:srgbClr val="00B050"/>
                </a:solidFill>
              </a:rPr>
              <a:t>TAPBuddy</a:t>
            </a:r>
            <a:r>
              <a:rPr lang="en-US" b="1" dirty="0">
                <a:solidFill>
                  <a:srgbClr val="00B050"/>
                </a:solidFill>
              </a:rPr>
              <a:t>)</a:t>
            </a:r>
            <a:r>
              <a:rPr lang="en-US" dirty="0"/>
              <a:t> – Students can access AI-generated lessons </a:t>
            </a:r>
            <a:r>
              <a:rPr lang="en-US" b="1" dirty="0"/>
              <a:t>directly on WhatsApp</a:t>
            </a:r>
            <a:r>
              <a:rPr lang="en-US" dirty="0"/>
              <a:t>, eliminating the need for extra apps.</a:t>
            </a:r>
            <a:br>
              <a:rPr lang="en-US" dirty="0"/>
            </a:br>
            <a:r>
              <a:rPr lang="en-US" b="1" dirty="0" smtClean="0">
                <a:solidFill>
                  <a:srgbClr val="00B050"/>
                </a:solidFill>
              </a:rPr>
              <a:t>Text-to-Speech </a:t>
            </a:r>
            <a:r>
              <a:rPr lang="en-US" b="1" dirty="0">
                <a:solidFill>
                  <a:srgbClr val="00B050"/>
                </a:solidFill>
              </a:rPr>
              <a:t>(TTS) Support</a:t>
            </a:r>
            <a:r>
              <a:rPr lang="en-US" dirty="0"/>
              <a:t> – Converts scripts into </a:t>
            </a:r>
            <a:r>
              <a:rPr lang="en-US" b="1" dirty="0"/>
              <a:t>natural-sounding voiceovers</a:t>
            </a:r>
            <a:r>
              <a:rPr lang="en-US" dirty="0"/>
              <a:t> for better engagement.</a:t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b="1" dirty="0">
                <a:solidFill>
                  <a:srgbClr val="00B050"/>
                </a:solidFill>
              </a:rPr>
              <a:t>Multi-Language Support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Content can be generated in </a:t>
            </a:r>
            <a:r>
              <a:rPr lang="en-US" b="1" dirty="0"/>
              <a:t>multiple languages</a:t>
            </a:r>
            <a:r>
              <a:rPr lang="en-US" dirty="0"/>
              <a:t>, ensuring inclusivity</a:t>
            </a:r>
            <a:r>
              <a:rPr lang="en-US" dirty="0" smtClean="0"/>
              <a:t>.️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Google </a:t>
            </a:r>
            <a:r>
              <a:rPr lang="en-US" b="1" dirty="0">
                <a:solidFill>
                  <a:srgbClr val="00B050"/>
                </a:solidFill>
              </a:rPr>
              <a:t>Cloud &amp; IDX Deployment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Ensures </a:t>
            </a:r>
            <a:r>
              <a:rPr lang="en-US" b="1" dirty="0"/>
              <a:t>scalability, faster development, and smooth deployment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 smtClean="0">
                <a:solidFill>
                  <a:srgbClr val="00B050"/>
                </a:solidFill>
              </a:rPr>
              <a:t>AI-Generated </a:t>
            </a:r>
            <a:r>
              <a:rPr lang="en-US" b="1" dirty="0">
                <a:solidFill>
                  <a:srgbClr val="00B050"/>
                </a:solidFill>
              </a:rPr>
              <a:t>Visuals &amp; Animations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Uses AI to create </a:t>
            </a:r>
            <a:r>
              <a:rPr lang="en-US" b="1" dirty="0"/>
              <a:t>diagrams, illustrations, and animations</a:t>
            </a:r>
            <a:r>
              <a:rPr lang="en-US" dirty="0"/>
              <a:t> for better learning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b="1" dirty="0">
                <a:solidFill>
                  <a:srgbClr val="00B050"/>
                </a:solidFill>
              </a:rPr>
              <a:t>Automated Transcription &amp; Summarization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Generates </a:t>
            </a:r>
            <a:r>
              <a:rPr lang="en-US" b="1" dirty="0"/>
              <a:t>text summaries</a:t>
            </a:r>
            <a:r>
              <a:rPr lang="en-US" dirty="0"/>
              <a:t> for quick revisions.</a:t>
            </a:r>
            <a:br>
              <a:rPr lang="en-US" dirty="0"/>
            </a:br>
            <a:r>
              <a:rPr lang="en-US" b="1" dirty="0" smtClean="0">
                <a:solidFill>
                  <a:srgbClr val="00B050"/>
                </a:solidFill>
              </a:rPr>
              <a:t>Scalable </a:t>
            </a:r>
            <a:r>
              <a:rPr lang="en-US" b="1" dirty="0">
                <a:solidFill>
                  <a:srgbClr val="00B050"/>
                </a:solidFill>
              </a:rPr>
              <a:t>&amp; Cost-Effective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AI automation reduces </a:t>
            </a:r>
            <a:r>
              <a:rPr lang="en-US" b="1" dirty="0"/>
              <a:t>manual effort</a:t>
            </a:r>
            <a:r>
              <a:rPr lang="en-US" dirty="0"/>
              <a:t>, making high-quality education affordable.</a:t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b="1" dirty="0">
                <a:solidFill>
                  <a:srgbClr val="00B050"/>
                </a:solidFill>
              </a:rPr>
              <a:t>Multi-Subject Support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Covers </a:t>
            </a:r>
            <a:r>
              <a:rPr lang="en-US" b="1" dirty="0"/>
              <a:t>Visual Arts, Performing Arts, Coding, Financial Literacy, and Science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54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7" y="1429974"/>
            <a:ext cx="2611609" cy="3391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88" y="1808301"/>
            <a:ext cx="6204358" cy="28706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4" y="724174"/>
            <a:ext cx="1364039" cy="1084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" y="1375076"/>
            <a:ext cx="3135042" cy="1977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01" y="1369637"/>
            <a:ext cx="3030890" cy="1860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60" y="1345472"/>
            <a:ext cx="3025763" cy="2006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33276"/>
            <a:ext cx="1935389" cy="1918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68"/>
          <a:stretch/>
        </p:blipFill>
        <p:spPr>
          <a:xfrm>
            <a:off x="2668731" y="1263219"/>
            <a:ext cx="2098478" cy="24267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9"/>
          <a:stretch/>
        </p:blipFill>
        <p:spPr>
          <a:xfrm>
            <a:off x="5188851" y="1119221"/>
            <a:ext cx="2286364" cy="2102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43"/>
          <a:stretch/>
        </p:blipFill>
        <p:spPr>
          <a:xfrm>
            <a:off x="4264908" y="2920025"/>
            <a:ext cx="3118875" cy="1787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05" y="2886181"/>
            <a:ext cx="2280938" cy="201047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" idx="3"/>
          </p:cNvCxnSpPr>
          <p:nvPr/>
        </p:nvCxnSpPr>
        <p:spPr>
          <a:xfrm>
            <a:off x="2247089" y="2292512"/>
            <a:ext cx="650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67209" y="2170394"/>
            <a:ext cx="883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99999" y="2057611"/>
            <a:ext cx="739739" cy="10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37552" y="2067885"/>
            <a:ext cx="0" cy="163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825489" y="3689937"/>
            <a:ext cx="1109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1"/>
          </p:cNvCxnSpPr>
          <p:nvPr/>
        </p:nvCxnSpPr>
        <p:spPr>
          <a:xfrm flipH="1" flipV="1">
            <a:off x="2969231" y="3813876"/>
            <a:ext cx="12956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79850" y="481575"/>
            <a:ext cx="8784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Technologies to be used in the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52400" lvl="0">
              <a:buSzPts val="1200"/>
            </a:pPr>
            <a:endParaRPr lang="en-GB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52400" lvl="0">
              <a:buSzPts val="1200"/>
            </a:pPr>
            <a:r>
              <a:rPr lang="en-GB" sz="1200" b="1" dirty="0" smtClean="0">
                <a:latin typeface="Google Sans"/>
                <a:ea typeface="Google Sans"/>
                <a:cs typeface="Google Sans"/>
                <a:sym typeface="Google Sans"/>
              </a:rPr>
              <a:t> 1.  </a:t>
            </a:r>
            <a:r>
              <a:rPr lang="en-US" sz="1200" b="1" dirty="0" smtClean="0">
                <a:solidFill>
                  <a:srgbClr val="00B050"/>
                </a:solidFill>
              </a:rPr>
              <a:t>Gemini </a:t>
            </a:r>
            <a:r>
              <a:rPr lang="en-US" sz="1200" b="1" dirty="0">
                <a:solidFill>
                  <a:srgbClr val="00B050"/>
                </a:solidFill>
              </a:rPr>
              <a:t>API</a:t>
            </a:r>
            <a:r>
              <a:rPr lang="en-US" sz="1200" dirty="0">
                <a:solidFill>
                  <a:srgbClr val="00B050"/>
                </a:solidFill>
              </a:rPr>
              <a:t> </a:t>
            </a:r>
            <a:r>
              <a:rPr lang="en-US" sz="1200" dirty="0"/>
              <a:t>– AI-powered scriptwriting, voiceover, and image generation.</a:t>
            </a:r>
            <a:br>
              <a:rPr lang="en-US" sz="1200" dirty="0"/>
            </a:br>
            <a:r>
              <a:rPr lang="en-US" sz="1200" dirty="0" smtClean="0"/>
              <a:t> 2. </a:t>
            </a:r>
            <a:r>
              <a:rPr lang="en-US" sz="1200" b="1" dirty="0" smtClean="0">
                <a:solidFill>
                  <a:srgbClr val="00B050"/>
                </a:solidFill>
              </a:rPr>
              <a:t>Google </a:t>
            </a:r>
            <a:r>
              <a:rPr lang="en-US" sz="1200" b="1" dirty="0">
                <a:solidFill>
                  <a:srgbClr val="00B050"/>
                </a:solidFill>
              </a:rPr>
              <a:t>Cloud &amp; IDX</a:t>
            </a:r>
            <a:r>
              <a:rPr lang="en-US" sz="1200" dirty="0">
                <a:solidFill>
                  <a:srgbClr val="00B050"/>
                </a:solidFill>
              </a:rPr>
              <a:t> </a:t>
            </a:r>
            <a:r>
              <a:rPr lang="en-US" sz="1200" dirty="0"/>
              <a:t>– Seamless deployment and hosting of AI models.</a:t>
            </a:r>
            <a:br>
              <a:rPr lang="en-US" sz="1200" dirty="0"/>
            </a:br>
            <a:r>
              <a:rPr lang="en-US" sz="1200" dirty="0" smtClean="0"/>
              <a:t> 3. </a:t>
            </a:r>
            <a:r>
              <a:rPr lang="en-US" sz="1200" b="1" dirty="0" smtClean="0">
                <a:solidFill>
                  <a:srgbClr val="00B050"/>
                </a:solidFill>
              </a:rPr>
              <a:t>React </a:t>
            </a:r>
            <a:r>
              <a:rPr lang="en-US" sz="1200" b="1" dirty="0">
                <a:solidFill>
                  <a:srgbClr val="00B050"/>
                </a:solidFill>
              </a:rPr>
              <a:t>+ Flask</a:t>
            </a:r>
            <a:r>
              <a:rPr lang="en-US" sz="1200" dirty="0">
                <a:solidFill>
                  <a:srgbClr val="00B050"/>
                </a:solidFill>
              </a:rPr>
              <a:t> </a:t>
            </a:r>
            <a:r>
              <a:rPr lang="en-US" sz="1200" dirty="0"/>
              <a:t>– Frontend (React) &amp; backend (Flask) API for user interactions.</a:t>
            </a:r>
            <a:br>
              <a:rPr lang="en-US" sz="1200" dirty="0"/>
            </a:br>
            <a:r>
              <a:rPr lang="en-US" sz="1200" dirty="0" smtClean="0"/>
              <a:t> 4. </a:t>
            </a:r>
            <a:r>
              <a:rPr lang="en-US" sz="1200" b="1" dirty="0" smtClean="0">
                <a:solidFill>
                  <a:srgbClr val="00B050"/>
                </a:solidFill>
              </a:rPr>
              <a:t>Firebase </a:t>
            </a:r>
            <a:r>
              <a:rPr lang="en-US" sz="1200" b="1" dirty="0">
                <a:solidFill>
                  <a:srgbClr val="00B050"/>
                </a:solidFill>
              </a:rPr>
              <a:t>Storage</a:t>
            </a:r>
            <a:r>
              <a:rPr lang="en-US" sz="1200" dirty="0">
                <a:solidFill>
                  <a:srgbClr val="00B050"/>
                </a:solidFill>
              </a:rPr>
              <a:t> </a:t>
            </a:r>
            <a:r>
              <a:rPr lang="en-US" sz="1200" dirty="0"/>
              <a:t>– Stores and delivers AI-generated videos</a:t>
            </a:r>
            <a:r>
              <a:rPr lang="en-US" sz="1200" dirty="0" smtClean="0"/>
              <a:t>.</a:t>
            </a:r>
          </a:p>
          <a:p>
            <a:pPr marL="152400" lvl="0">
              <a:buSzPts val="1200"/>
            </a:pPr>
            <a:r>
              <a:rPr lang="en-US" sz="1200" dirty="0" smtClean="0"/>
              <a:t>5.  </a:t>
            </a:r>
            <a:r>
              <a:rPr lang="en-US" sz="1200" b="1" dirty="0" smtClean="0">
                <a:solidFill>
                  <a:srgbClr val="00B050"/>
                </a:solidFill>
              </a:rPr>
              <a:t>Node JS</a:t>
            </a:r>
            <a:r>
              <a:rPr lang="en-US" sz="1200" dirty="0" smtClean="0"/>
              <a:t> – For run app dynamically.</a:t>
            </a:r>
            <a:endParaRPr lang="en-US" sz="1200" dirty="0" smtClean="0"/>
          </a:p>
          <a:p>
            <a:pPr marL="152400" lvl="0">
              <a:buSzPts val="1200"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52400" lvl="0">
              <a:buSzPts val="1200"/>
            </a:pPr>
            <a:endParaRPr sz="12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4" y="2008382"/>
            <a:ext cx="1106366" cy="989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9483" y="3121211"/>
            <a:ext cx="623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28" y="2007591"/>
            <a:ext cx="1113620" cy="1113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5" y="3428988"/>
            <a:ext cx="2244851" cy="1044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40550"/>
            <a:ext cx="2512936" cy="1119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97" y="1855206"/>
            <a:ext cx="2145646" cy="1206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3" y="3541444"/>
            <a:ext cx="2057817" cy="1080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067" y="3507490"/>
            <a:ext cx="2140226" cy="1119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73" y="805032"/>
            <a:ext cx="1673695" cy="1024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900</Words>
  <Application>Microsoft Office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Google Sans</vt:lpstr>
      <vt:lpstr>Arial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akshatsaxena.spn@gmail.com</cp:lastModifiedBy>
  <cp:revision>15</cp:revision>
  <dcterms:modified xsi:type="dcterms:W3CDTF">2025-03-02T14:58:39Z</dcterms:modified>
</cp:coreProperties>
</file>